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64" r:id="rId5"/>
    <p:sldId id="276" r:id="rId6"/>
    <p:sldId id="277" r:id="rId7"/>
    <p:sldId id="278" r:id="rId8"/>
    <p:sldId id="279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7C92"/>
    <a:srgbClr val="65C2C2"/>
    <a:srgbClr val="F2F2F2"/>
    <a:srgbClr val="DE3E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4F7E12-8A40-489B-A462-37921966ECAC}" v="35" dt="2018-11-26T09:30:44.0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70"/>
    <p:restoredTop sz="94705"/>
  </p:normalViewPr>
  <p:slideViewPr>
    <p:cSldViewPr snapToGrid="0" snapToObjects="1">
      <p:cViewPr varScale="1">
        <p:scale>
          <a:sx n="82" d="100"/>
          <a:sy n="82" d="100"/>
        </p:scale>
        <p:origin x="168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celyn Araya" userId="S::yocelyn.araya@pokeshot.com::1be6b00d-e908-4a91-99b8-4abc409c6fa4" providerId="AD" clId="Web-{9D4F7E12-8A40-489B-A462-37921966ECAC}"/>
    <pc:docChg chg="modSld">
      <pc:chgData name="Yocelyn Araya" userId="S::yocelyn.araya@pokeshot.com::1be6b00d-e908-4a91-99b8-4abc409c6fa4" providerId="AD" clId="Web-{9D4F7E12-8A40-489B-A462-37921966ECAC}" dt="2018-11-26T09:39:40.788" v="260" actId="20577"/>
      <pc:docMkLst>
        <pc:docMk/>
      </pc:docMkLst>
      <pc:sldChg chg="modSp">
        <pc:chgData name="Yocelyn Araya" userId="S::yocelyn.araya@pokeshot.com::1be6b00d-e908-4a91-99b8-4abc409c6fa4" providerId="AD" clId="Web-{9D4F7E12-8A40-489B-A462-37921966ECAC}" dt="2018-11-26T09:27:09.292" v="6" actId="20577"/>
        <pc:sldMkLst>
          <pc:docMk/>
          <pc:sldMk cId="2135299058" sldId="264"/>
        </pc:sldMkLst>
        <pc:spChg chg="mod">
          <ac:chgData name="Yocelyn Araya" userId="S::yocelyn.araya@pokeshot.com::1be6b00d-e908-4a91-99b8-4abc409c6fa4" providerId="AD" clId="Web-{9D4F7E12-8A40-489B-A462-37921966ECAC}" dt="2018-11-26T09:27:09.292" v="6" actId="20577"/>
          <ac:spMkLst>
            <pc:docMk/>
            <pc:sldMk cId="2135299058" sldId="264"/>
            <ac:spMk id="4" creationId="{CD30F751-9333-9C4C-9E40-54C5CFEF5CE3}"/>
          </ac:spMkLst>
        </pc:spChg>
      </pc:sldChg>
      <pc:sldChg chg="modSp">
        <pc:chgData name="Yocelyn Araya" userId="S::yocelyn.araya@pokeshot.com::1be6b00d-e908-4a91-99b8-4abc409c6fa4" providerId="AD" clId="Web-{9D4F7E12-8A40-489B-A462-37921966ECAC}" dt="2018-11-26T09:29:25.338" v="37" actId="20577"/>
        <pc:sldMkLst>
          <pc:docMk/>
          <pc:sldMk cId="1480346798" sldId="276"/>
        </pc:sldMkLst>
        <pc:spChg chg="mod">
          <ac:chgData name="Yocelyn Araya" userId="S::yocelyn.araya@pokeshot.com::1be6b00d-e908-4a91-99b8-4abc409c6fa4" providerId="AD" clId="Web-{9D4F7E12-8A40-489B-A462-37921966ECAC}" dt="2018-11-26T09:27:24.417" v="14" actId="20577"/>
          <ac:spMkLst>
            <pc:docMk/>
            <pc:sldMk cId="1480346798" sldId="276"/>
            <ac:spMk id="6" creationId="{00000000-0000-0000-0000-000000000000}"/>
          </ac:spMkLst>
        </pc:spChg>
        <pc:spChg chg="mod">
          <ac:chgData name="Yocelyn Araya" userId="S::yocelyn.araya@pokeshot.com::1be6b00d-e908-4a91-99b8-4abc409c6fa4" providerId="AD" clId="Web-{9D4F7E12-8A40-489B-A462-37921966ECAC}" dt="2018-11-26T09:29:25.338" v="37" actId="20577"/>
          <ac:spMkLst>
            <pc:docMk/>
            <pc:sldMk cId="1480346798" sldId="276"/>
            <ac:spMk id="28" creationId="{36EBEC3A-73B8-E447-A01C-4AA130FC808B}"/>
          </ac:spMkLst>
        </pc:spChg>
      </pc:sldChg>
      <pc:sldChg chg="modSp">
        <pc:chgData name="Yocelyn Araya" userId="S::yocelyn.araya@pokeshot.com::1be6b00d-e908-4a91-99b8-4abc409c6fa4" providerId="AD" clId="Web-{9D4F7E12-8A40-489B-A462-37921966ECAC}" dt="2018-11-26T09:33:42.791" v="155" actId="20577"/>
        <pc:sldMkLst>
          <pc:docMk/>
          <pc:sldMk cId="3172356837" sldId="277"/>
        </pc:sldMkLst>
        <pc:spChg chg="mod">
          <ac:chgData name="Yocelyn Araya" userId="S::yocelyn.araya@pokeshot.com::1be6b00d-e908-4a91-99b8-4abc409c6fa4" providerId="AD" clId="Web-{9D4F7E12-8A40-489B-A462-37921966ECAC}" dt="2018-11-26T09:30:44.010" v="113" actId="20577"/>
          <ac:spMkLst>
            <pc:docMk/>
            <pc:sldMk cId="3172356837" sldId="277"/>
            <ac:spMk id="6" creationId="{00000000-0000-0000-0000-000000000000}"/>
          </ac:spMkLst>
        </pc:spChg>
        <pc:spChg chg="mod">
          <ac:chgData name="Yocelyn Araya" userId="S::yocelyn.araya@pokeshot.com::1be6b00d-e908-4a91-99b8-4abc409c6fa4" providerId="AD" clId="Web-{9D4F7E12-8A40-489B-A462-37921966ECAC}" dt="2018-11-26T09:33:42.791" v="155" actId="20577"/>
          <ac:spMkLst>
            <pc:docMk/>
            <pc:sldMk cId="3172356837" sldId="277"/>
            <ac:spMk id="28" creationId="{36EBEC3A-73B8-E447-A01C-4AA130FC808B}"/>
          </ac:spMkLst>
        </pc:spChg>
      </pc:sldChg>
      <pc:sldChg chg="addSp delSp modSp">
        <pc:chgData name="Yocelyn Araya" userId="S::yocelyn.araya@pokeshot.com::1be6b00d-e908-4a91-99b8-4abc409c6fa4" providerId="AD" clId="Web-{9D4F7E12-8A40-489B-A462-37921966ECAC}" dt="2018-11-26T09:38:26.086" v="245" actId="1076"/>
        <pc:sldMkLst>
          <pc:docMk/>
          <pc:sldMk cId="566605671" sldId="278"/>
        </pc:sldMkLst>
        <pc:spChg chg="mod">
          <ac:chgData name="Yocelyn Araya" userId="S::yocelyn.araya@pokeshot.com::1be6b00d-e908-4a91-99b8-4abc409c6fa4" providerId="AD" clId="Web-{9D4F7E12-8A40-489B-A462-37921966ECAC}" dt="2018-11-26T09:33:55.634" v="159" actId="20577"/>
          <ac:spMkLst>
            <pc:docMk/>
            <pc:sldMk cId="566605671" sldId="278"/>
            <ac:spMk id="6" creationId="{00000000-0000-0000-0000-000000000000}"/>
          </ac:spMkLst>
        </pc:spChg>
        <pc:spChg chg="mod">
          <ac:chgData name="Yocelyn Araya" userId="S::yocelyn.araya@pokeshot.com::1be6b00d-e908-4a91-99b8-4abc409c6fa4" providerId="AD" clId="Web-{9D4F7E12-8A40-489B-A462-37921966ECAC}" dt="2018-11-26T09:38:25.008" v="244" actId="20577"/>
          <ac:spMkLst>
            <pc:docMk/>
            <pc:sldMk cId="566605671" sldId="278"/>
            <ac:spMk id="28" creationId="{36EBEC3A-73B8-E447-A01C-4AA130FC808B}"/>
          </ac:spMkLst>
        </pc:spChg>
        <pc:picChg chg="add mod">
          <ac:chgData name="Yocelyn Araya" userId="S::yocelyn.araya@pokeshot.com::1be6b00d-e908-4a91-99b8-4abc409c6fa4" providerId="AD" clId="Web-{9D4F7E12-8A40-489B-A462-37921966ECAC}" dt="2018-11-26T09:38:26.086" v="245" actId="1076"/>
          <ac:picMkLst>
            <pc:docMk/>
            <pc:sldMk cId="566605671" sldId="278"/>
            <ac:picMk id="3" creationId="{0F589F0D-370F-4046-9519-7219E0B78D7F}"/>
          </ac:picMkLst>
        </pc:picChg>
        <pc:picChg chg="del">
          <ac:chgData name="Yocelyn Araya" userId="S::yocelyn.araya@pokeshot.com::1be6b00d-e908-4a91-99b8-4abc409c6fa4" providerId="AD" clId="Web-{9D4F7E12-8A40-489B-A462-37921966ECAC}" dt="2018-11-26T09:33:57.541" v="160"/>
          <ac:picMkLst>
            <pc:docMk/>
            <pc:sldMk cId="566605671" sldId="278"/>
            <ac:picMk id="5" creationId="{55A2862F-23C4-AC42-8438-A93C5976E91F}"/>
          </ac:picMkLst>
        </pc:picChg>
      </pc:sldChg>
      <pc:sldChg chg="modSp">
        <pc:chgData name="Yocelyn Araya" userId="S::yocelyn.araya@pokeshot.com::1be6b00d-e908-4a91-99b8-4abc409c6fa4" providerId="AD" clId="Web-{9D4F7E12-8A40-489B-A462-37921966ECAC}" dt="2018-11-26T09:39:40.788" v="260" actId="20577"/>
        <pc:sldMkLst>
          <pc:docMk/>
          <pc:sldMk cId="4145800701" sldId="279"/>
        </pc:sldMkLst>
        <pc:spChg chg="mod">
          <ac:chgData name="Yocelyn Araya" userId="S::yocelyn.araya@pokeshot.com::1be6b00d-e908-4a91-99b8-4abc409c6fa4" providerId="AD" clId="Web-{9D4F7E12-8A40-489B-A462-37921966ECAC}" dt="2018-11-26T09:38:39.008" v="248" actId="20577"/>
          <ac:spMkLst>
            <pc:docMk/>
            <pc:sldMk cId="4145800701" sldId="279"/>
            <ac:spMk id="6" creationId="{00000000-0000-0000-0000-000000000000}"/>
          </ac:spMkLst>
        </pc:spChg>
        <pc:spChg chg="mod">
          <ac:chgData name="Yocelyn Araya" userId="S::yocelyn.araya@pokeshot.com::1be6b00d-e908-4a91-99b8-4abc409c6fa4" providerId="AD" clId="Web-{9D4F7E12-8A40-489B-A462-37921966ECAC}" dt="2018-11-26T09:39:40.788" v="260" actId="20577"/>
          <ac:spMkLst>
            <pc:docMk/>
            <pc:sldMk cId="4145800701" sldId="279"/>
            <ac:spMk id="28" creationId="{36EBEC3A-73B8-E447-A01C-4AA130FC808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197E2-D26C-2145-AD1C-52EBC3A7AF2A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195A5-5B8F-AE48-9EAA-5B1362503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10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A587955-73DD-724D-87A3-B3C643B318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2495" b="622"/>
          <a:stretch/>
        </p:blipFill>
        <p:spPr>
          <a:xfrm>
            <a:off x="0" y="0"/>
            <a:ext cx="12192000" cy="6853542"/>
          </a:xfrm>
          <a:prstGeom prst="rect">
            <a:avLst/>
          </a:prstGeom>
        </p:spPr>
      </p:pic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39CE89BA-5995-4449-9FDF-8C9C5018F9AE}"/>
              </a:ext>
            </a:extLst>
          </p:cNvPr>
          <p:cNvGrpSpPr/>
          <p:nvPr userDrawn="1"/>
        </p:nvGrpSpPr>
        <p:grpSpPr>
          <a:xfrm>
            <a:off x="0" y="4458"/>
            <a:ext cx="14365185" cy="6853542"/>
            <a:chOff x="0" y="4458"/>
            <a:chExt cx="14365185" cy="6853542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34925B81-0BA7-9649-AC00-6D31FD8027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4458"/>
              <a:ext cx="12192000" cy="3429000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4D9644CF-1F9A-2145-A38E-EF6E492706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173185" y="2280062"/>
              <a:ext cx="12192000" cy="45779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727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91" y="5975217"/>
            <a:ext cx="2626428" cy="62062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chteck 1"/>
          <p:cNvSpPr/>
          <p:nvPr userDrawn="1"/>
        </p:nvSpPr>
        <p:spPr>
          <a:xfrm>
            <a:off x="8486078" y="245327"/>
            <a:ext cx="3512634" cy="1014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hteck 3"/>
          <p:cNvSpPr/>
          <p:nvPr userDrawn="1"/>
        </p:nvSpPr>
        <p:spPr>
          <a:xfrm>
            <a:off x="0" y="0"/>
            <a:ext cx="7800109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 userDrawn="1"/>
        </p:nvSpPr>
        <p:spPr>
          <a:xfrm>
            <a:off x="245160" y="5137501"/>
            <a:ext cx="3020290" cy="1652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86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091" y="5975217"/>
            <a:ext cx="2626428" cy="62062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chteck 1"/>
          <p:cNvSpPr/>
          <p:nvPr userDrawn="1"/>
        </p:nvSpPr>
        <p:spPr>
          <a:xfrm>
            <a:off x="8486078" y="245327"/>
            <a:ext cx="3512634" cy="1014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hteck 3"/>
          <p:cNvSpPr/>
          <p:nvPr userDrawn="1"/>
        </p:nvSpPr>
        <p:spPr>
          <a:xfrm>
            <a:off x="0" y="0"/>
            <a:ext cx="7800109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 userDrawn="1"/>
        </p:nvSpPr>
        <p:spPr>
          <a:xfrm>
            <a:off x="245160" y="5137501"/>
            <a:ext cx="3020290" cy="1652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2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3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D30F751-9333-9C4C-9E40-54C5CFEF5CE3}"/>
              </a:ext>
            </a:extLst>
          </p:cNvPr>
          <p:cNvSpPr txBox="1">
            <a:spLocks/>
          </p:cNvSpPr>
          <p:nvPr/>
        </p:nvSpPr>
        <p:spPr>
          <a:xfrm>
            <a:off x="3827836" y="943858"/>
            <a:ext cx="7986532" cy="1017674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AT" b="1" dirty="0">
                <a:solidFill>
                  <a:srgbClr val="347C92"/>
                </a:solidFill>
                <a:latin typeface="Montserrat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135299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957889" y="734613"/>
            <a:ext cx="5822220" cy="345988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267C92"/>
                </a:solidFill>
                <a:latin typeface="Arial Black" charset="0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>
                <a:solidFill>
                  <a:srgbClr val="347C92"/>
                </a:solidFill>
                <a:latin typeface="Montserrat" pitchFamily="2" charset="77"/>
                <a:ea typeface="Montserrat Semi" charset="0"/>
                <a:cs typeface="Montserrat Semi" charset="0"/>
              </a:rPr>
              <a:t>summary</a:t>
            </a:r>
            <a:endParaRPr lang="en-US" sz="2400" b="1" cap="all" baseline="0" dirty="0">
              <a:solidFill>
                <a:srgbClr val="347C92"/>
              </a:solidFill>
              <a:latin typeface="Montserrat" pitchFamily="2" charset="77"/>
              <a:ea typeface="Montserrat Semi" charset="0"/>
              <a:cs typeface="Montserrat Semi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57200" y="1310640"/>
            <a:ext cx="11322908" cy="4495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890A773-0CA1-0140-9F3A-3BA494AD175D}"/>
              </a:ext>
            </a:extLst>
          </p:cNvPr>
          <p:cNvSpPr txBox="1"/>
          <p:nvPr/>
        </p:nvSpPr>
        <p:spPr>
          <a:xfrm>
            <a:off x="6863158" y="3404943"/>
            <a:ext cx="1648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chemeClr val="bg1">
                    <a:lumMod val="95000"/>
                  </a:schemeClr>
                </a:solidFill>
                <a:latin typeface="Montserrat Light" pitchFamily="2" charset="77"/>
              </a:rPr>
              <a:t>Interpretation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6EBEC3A-73B8-E447-A01C-4AA130FC808B}"/>
              </a:ext>
            </a:extLst>
          </p:cNvPr>
          <p:cNvSpPr txBox="1"/>
          <p:nvPr/>
        </p:nvSpPr>
        <p:spPr>
          <a:xfrm>
            <a:off x="6451189" y="1552539"/>
            <a:ext cx="5093111" cy="4043362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wrap="square" rtlCol="0" anchor="ctr">
            <a:noAutofit/>
          </a:bodyPr>
          <a:lstStyle/>
          <a:p>
            <a:r>
              <a:rPr lang="de-AT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Communication design </a:t>
            </a:r>
            <a:r>
              <a:rPr lang="de-AT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aims</a:t>
            </a:r>
            <a:r>
              <a:rPr lang="de-AT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 </a:t>
            </a:r>
            <a:r>
              <a:rPr lang="de-AT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to</a:t>
            </a:r>
            <a:r>
              <a:rPr lang="de-AT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 </a:t>
            </a:r>
            <a:r>
              <a:rPr lang="de-AT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make</a:t>
            </a:r>
            <a:r>
              <a:rPr lang="de-AT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 a </a:t>
            </a:r>
            <a:r>
              <a:rPr lang="de-AT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message</a:t>
            </a:r>
            <a:r>
              <a:rPr lang="de-AT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 so </a:t>
            </a:r>
            <a:r>
              <a:rPr lang="de-AT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appealing</a:t>
            </a:r>
            <a:r>
              <a:rPr lang="de-AT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 </a:t>
            </a:r>
            <a:r>
              <a:rPr lang="de-AT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that</a:t>
            </a:r>
            <a:r>
              <a:rPr lang="de-AT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 </a:t>
            </a:r>
            <a:r>
              <a:rPr lang="de-AT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it</a:t>
            </a:r>
            <a:r>
              <a:rPr lang="de-AT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 </a:t>
            </a:r>
            <a:r>
              <a:rPr lang="de-AT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can</a:t>
            </a:r>
            <a:r>
              <a:rPr lang="de-AT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 </a:t>
            </a:r>
            <a:r>
              <a:rPr lang="de-AT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be</a:t>
            </a:r>
            <a:r>
              <a:rPr lang="de-AT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 </a:t>
            </a:r>
            <a:r>
              <a:rPr lang="de-AT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successfully</a:t>
            </a:r>
            <a:r>
              <a:rPr lang="de-AT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 </a:t>
            </a:r>
            <a:r>
              <a:rPr lang="de-AT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carried</a:t>
            </a:r>
            <a:r>
              <a:rPr lang="de-AT" sz="2400" dirty="0">
                <a:solidFill>
                  <a:srgbClr val="000000"/>
                </a:solidFill>
                <a:latin typeface="Montserrat Light" pitchFamily="2" charset="77"/>
              </a:rPr>
              <a:t> </a:t>
            </a:r>
            <a:r>
              <a:rPr lang="de-AT" sz="2400" dirty="0" err="1">
                <a:solidFill>
                  <a:srgbClr val="65C2C2"/>
                </a:solidFill>
                <a:latin typeface="Montserrat Light" pitchFamily="2" charset="77"/>
              </a:rPr>
              <a:t>from</a:t>
            </a:r>
            <a:r>
              <a:rPr lang="de-AT" sz="2400" dirty="0">
                <a:solidFill>
                  <a:srgbClr val="65C2C2"/>
                </a:solidFill>
                <a:latin typeface="Montserrat Light"/>
              </a:rPr>
              <a:t> A </a:t>
            </a:r>
            <a:r>
              <a:rPr lang="de-AT" sz="2400" dirty="0" err="1">
                <a:solidFill>
                  <a:srgbClr val="65C2C2"/>
                </a:solidFill>
                <a:latin typeface="Montserrat Light"/>
              </a:rPr>
              <a:t>to</a:t>
            </a:r>
            <a:r>
              <a:rPr lang="de-AT" sz="2400" dirty="0">
                <a:solidFill>
                  <a:srgbClr val="65C2C2"/>
                </a:solidFill>
                <a:latin typeface="Montserrat Light"/>
              </a:rPr>
              <a:t> B.</a:t>
            </a:r>
            <a:endParaRPr lang="de-AT">
              <a:solidFill>
                <a:srgbClr val="65C2C2"/>
              </a:solidFill>
              <a:cs typeface="Calibri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D8BC61E-301F-E441-99D9-D6E595AAD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38" y="2033539"/>
            <a:ext cx="5429113" cy="304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46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957889" y="734613"/>
            <a:ext cx="5822220" cy="345988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267C92"/>
                </a:solidFill>
                <a:latin typeface="Arial Black" charset="0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>
                <a:solidFill>
                  <a:srgbClr val="347C92"/>
                </a:solidFill>
                <a:latin typeface="Montserrat" pitchFamily="2" charset="77"/>
                <a:ea typeface="Montserrat Semi" charset="0"/>
                <a:cs typeface="Montserrat Semi" charset="0"/>
              </a:rPr>
              <a:t>SUMMARY</a:t>
            </a:r>
            <a:endParaRPr lang="en-US" sz="2400" b="1" cap="all" baseline="0" dirty="0">
              <a:solidFill>
                <a:srgbClr val="347C92"/>
              </a:solidFill>
              <a:latin typeface="Montserrat" pitchFamily="2" charset="77"/>
              <a:ea typeface="Montserrat Semi" charset="0"/>
              <a:cs typeface="Montserrat Semi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57200" y="1310640"/>
            <a:ext cx="11322908" cy="4495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890A773-0CA1-0140-9F3A-3BA494AD175D}"/>
              </a:ext>
            </a:extLst>
          </p:cNvPr>
          <p:cNvSpPr txBox="1"/>
          <p:nvPr/>
        </p:nvSpPr>
        <p:spPr>
          <a:xfrm>
            <a:off x="6863158" y="3404943"/>
            <a:ext cx="1648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chemeClr val="bg1">
                    <a:lumMod val="95000"/>
                  </a:schemeClr>
                </a:solidFill>
                <a:latin typeface="Montserrat Light" pitchFamily="2" charset="77"/>
              </a:rPr>
              <a:t>Interpretation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6EBEC3A-73B8-E447-A01C-4AA130FC808B}"/>
              </a:ext>
            </a:extLst>
          </p:cNvPr>
          <p:cNvSpPr txBox="1"/>
          <p:nvPr/>
        </p:nvSpPr>
        <p:spPr>
          <a:xfrm>
            <a:off x="6451189" y="1552539"/>
            <a:ext cx="5093111" cy="4043362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wrap="square" rtlCol="0" anchor="ctr">
            <a:noAutofit/>
          </a:bodyPr>
          <a:lstStyle/>
          <a:p>
            <a:endParaRPr lang="de-AT" sz="2400" dirty="0">
              <a:latin typeface="Montserrat Light" pitchFamily="2" charset="77"/>
              <a:ea typeface="Montserrat Light" charset="0"/>
              <a:cs typeface="Montserrat Light" charset="0"/>
            </a:endParaRPr>
          </a:p>
          <a:p>
            <a:r>
              <a:rPr lang="de-AT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Among</a:t>
            </a:r>
            <a:r>
              <a:rPr lang="de-AT" sz="2800" dirty="0">
                <a:solidFill>
                  <a:srgbClr val="000000"/>
                </a:solidFill>
                <a:latin typeface="Montserrat Light" pitchFamily="2" charset="77"/>
              </a:rPr>
              <a:t> </a:t>
            </a:r>
            <a:r>
              <a:rPr lang="de-AT" sz="2800" dirty="0" err="1">
                <a:solidFill>
                  <a:srgbClr val="65C2C2"/>
                </a:solidFill>
                <a:latin typeface="Montserrat Light" pitchFamily="2" charset="77"/>
              </a:rPr>
              <a:t>the</a:t>
            </a:r>
            <a:r>
              <a:rPr lang="de-AT" sz="2800" dirty="0">
                <a:solidFill>
                  <a:srgbClr val="65C2C2"/>
                </a:solidFill>
                <a:latin typeface="Montserrat Light" pitchFamily="2" charset="77"/>
              </a:rPr>
              <a:t> </a:t>
            </a:r>
            <a:r>
              <a:rPr lang="de-AT" sz="2800" dirty="0" err="1">
                <a:solidFill>
                  <a:srgbClr val="65C2C2"/>
                </a:solidFill>
                <a:latin typeface="Montserrat Light" pitchFamily="2" charset="77"/>
              </a:rPr>
              <a:t>basic</a:t>
            </a:r>
            <a:r>
              <a:rPr lang="de-AT" sz="2800" dirty="0">
                <a:solidFill>
                  <a:srgbClr val="65C2C2"/>
                </a:solidFill>
                <a:latin typeface="Montserrat Light" pitchFamily="2" charset="77"/>
              </a:rPr>
              <a:t> </a:t>
            </a:r>
            <a:r>
              <a:rPr lang="de-AT" sz="2800" dirty="0" err="1">
                <a:solidFill>
                  <a:srgbClr val="65C2C2"/>
                </a:solidFill>
                <a:latin typeface="Montserrat Light" pitchFamily="2" charset="77"/>
              </a:rPr>
              <a:t>principles</a:t>
            </a:r>
            <a:r>
              <a:rPr lang="de-AT" sz="2800" dirty="0">
                <a:solidFill>
                  <a:srgbClr val="65C2C2"/>
                </a:solidFill>
                <a:latin typeface="Montserrat Light" pitchFamily="2" charset="77"/>
              </a:rPr>
              <a:t> </a:t>
            </a:r>
            <a:r>
              <a:rPr lang="de-AT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for</a:t>
            </a:r>
            <a:r>
              <a:rPr lang="de-AT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 a </a:t>
            </a:r>
            <a:r>
              <a:rPr lang="de-AT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better</a:t>
            </a:r>
            <a:r>
              <a:rPr lang="de-AT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 design, </a:t>
            </a:r>
            <a:r>
              <a:rPr lang="de-AT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it</a:t>
            </a:r>
            <a:r>
              <a:rPr lang="de-AT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  </a:t>
            </a:r>
            <a:r>
              <a:rPr lang="de-AT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includes</a:t>
            </a:r>
            <a:r>
              <a:rPr lang="de-AT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/>
              </a:rPr>
              <a:t>:</a:t>
            </a:r>
            <a:endParaRPr lang="de-AT" sz="280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endParaRPr lang="de-AT" sz="2800" dirty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de-A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Proximity</a:t>
            </a:r>
            <a:r>
              <a:rPr lang="de-A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 </a:t>
            </a:r>
            <a:r>
              <a:rPr lang="de-A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of</a:t>
            </a:r>
            <a:r>
              <a:rPr lang="de-A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 </a:t>
            </a:r>
            <a:r>
              <a:rPr lang="de-A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content</a:t>
            </a:r>
            <a:r>
              <a:rPr lang="de-A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 </a:t>
            </a:r>
            <a:r>
              <a:rPr lang="de-A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related</a:t>
            </a:r>
            <a:r>
              <a:rPr lang="de-A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 </a:t>
            </a:r>
            <a:r>
              <a:rPr lang="de-A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elements</a:t>
            </a:r>
            <a:endParaRPr lang="de-AT" sz="200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de-A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Suitable</a:t>
            </a:r>
            <a:r>
              <a:rPr lang="de-A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 </a:t>
            </a:r>
            <a:r>
              <a:rPr lang="de-A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orientation</a:t>
            </a:r>
            <a:endParaRPr lang="de-AT" sz="200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de-A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Balance</a:t>
            </a:r>
            <a:endParaRPr lang="de-AT" sz="200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de-A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Repetition</a:t>
            </a:r>
            <a:endParaRPr lang="de-AT" sz="200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de-A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Conscious</a:t>
            </a:r>
            <a:r>
              <a:rPr lang="de-A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 </a:t>
            </a:r>
            <a:r>
              <a:rPr lang="de-A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color</a:t>
            </a:r>
            <a:r>
              <a:rPr lang="de-A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 </a:t>
            </a:r>
            <a:r>
              <a:rPr lang="de-A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choice</a:t>
            </a:r>
            <a:endParaRPr lang="de-AT" sz="200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de-A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Conscious</a:t>
            </a:r>
            <a:r>
              <a:rPr lang="de-A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 </a:t>
            </a:r>
            <a:r>
              <a:rPr lang="de-A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use</a:t>
            </a:r>
            <a:r>
              <a:rPr lang="de-A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 </a:t>
            </a:r>
            <a:r>
              <a:rPr lang="de-A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of</a:t>
            </a:r>
            <a:r>
              <a:rPr lang="de-A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 </a:t>
            </a:r>
            <a:r>
              <a:rPr lang="de-A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space</a:t>
            </a:r>
            <a:endParaRPr lang="de-AT" sz="2000" dirty="0" err="1">
              <a:solidFill>
                <a:schemeClr val="tx1">
                  <a:lumMod val="50000"/>
                  <a:lumOff val="50000"/>
                </a:schemeClr>
              </a:solidFill>
              <a:latin typeface="Montserrat Light"/>
              <a:cs typeface="Calibri"/>
            </a:endParaRPr>
          </a:p>
          <a:p>
            <a:endParaRPr lang="de-AT" sz="2800" dirty="0">
              <a:cs typeface="Calibri"/>
            </a:endParaRPr>
          </a:p>
          <a:p>
            <a:r>
              <a:rPr lang="de-AT" sz="2000" dirty="0">
                <a:solidFill>
                  <a:schemeClr val="accent5">
                    <a:lumMod val="75000"/>
                  </a:schemeClr>
                </a:solidFill>
                <a:latin typeface="Montserrat Light" pitchFamily="2" charset="77"/>
              </a:rPr>
              <a:t>More on </a:t>
            </a:r>
            <a:r>
              <a:rPr lang="de-AT" sz="2000" dirty="0" err="1">
                <a:solidFill>
                  <a:schemeClr val="accent5">
                    <a:lumMod val="75000"/>
                  </a:schemeClr>
                </a:solidFill>
                <a:latin typeface="Montserrat Light" pitchFamily="2" charset="77"/>
              </a:rPr>
              <a:t>the</a:t>
            </a:r>
            <a:r>
              <a:rPr lang="de-AT" sz="2000" dirty="0">
                <a:solidFill>
                  <a:schemeClr val="accent5">
                    <a:lumMod val="75000"/>
                  </a:schemeClr>
                </a:solidFill>
                <a:latin typeface="Montserrat Light" pitchFamily="2" charset="77"/>
              </a:rPr>
              <a:t> </a:t>
            </a:r>
            <a:r>
              <a:rPr lang="de-AT" sz="2000" dirty="0" err="1">
                <a:solidFill>
                  <a:schemeClr val="accent5">
                    <a:lumMod val="75000"/>
                  </a:schemeClr>
                </a:solidFill>
                <a:latin typeface="Montserrat Light" pitchFamily="2" charset="77"/>
              </a:rPr>
              <a:t>website</a:t>
            </a:r>
            <a:r>
              <a:rPr lang="de-AT" sz="2000" dirty="0">
                <a:solidFill>
                  <a:schemeClr val="accent5">
                    <a:lumMod val="75000"/>
                  </a:schemeClr>
                </a:solidFill>
                <a:latin typeface="Montserrat Light" pitchFamily="2" charset="77"/>
              </a:rPr>
              <a:t> </a:t>
            </a:r>
            <a:r>
              <a:rPr lang="de-AT" sz="2000" dirty="0" err="1">
                <a:solidFill>
                  <a:schemeClr val="accent5">
                    <a:lumMod val="75000"/>
                  </a:schemeClr>
                </a:solidFill>
                <a:latin typeface="Montserrat Light" pitchFamily="2" charset="77"/>
              </a:rPr>
              <a:t>of</a:t>
            </a:r>
            <a:r>
              <a:rPr lang="de-AT" sz="2000" dirty="0">
                <a:solidFill>
                  <a:schemeClr val="accent5">
                    <a:lumMod val="75000"/>
                  </a:schemeClr>
                </a:solidFill>
                <a:latin typeface="Montserrat Light" pitchFamily="2" charset="77"/>
              </a:rPr>
              <a:t> Adobe.</a:t>
            </a:r>
            <a:endParaRPr lang="de-AT" sz="1600" dirty="0">
              <a:solidFill>
                <a:schemeClr val="accent5">
                  <a:lumMod val="75000"/>
                </a:schemeClr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sz="1400" dirty="0">
              <a:solidFill>
                <a:schemeClr val="bg1">
                  <a:lumMod val="50000"/>
                </a:schemeClr>
              </a:solidFill>
              <a:latin typeface="Montserrat Light" pitchFamily="2" charset="77"/>
              <a:ea typeface="Montserrat Light" charset="0"/>
              <a:cs typeface="Montserrat Light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7D3E90A-9F4C-984D-9F75-8F4FE6D96F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38" b="3096"/>
          <a:stretch/>
        </p:blipFill>
        <p:spPr>
          <a:xfrm>
            <a:off x="894497" y="1689315"/>
            <a:ext cx="4044014" cy="378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56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957889" y="734613"/>
            <a:ext cx="5822220" cy="345988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267C92"/>
                </a:solidFill>
                <a:latin typeface="Arial Black" charset="0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>
                <a:solidFill>
                  <a:srgbClr val="347C92"/>
                </a:solidFill>
                <a:latin typeface="Montserrat" pitchFamily="2" charset="77"/>
                <a:ea typeface="Montserrat Semi" charset="0"/>
                <a:cs typeface="Montserrat Semi" charset="0"/>
              </a:rPr>
              <a:t>SUMMARY</a:t>
            </a:r>
            <a:endParaRPr lang="en-US" sz="2400" b="1" cap="all" baseline="0" dirty="0">
              <a:solidFill>
                <a:srgbClr val="347C92"/>
              </a:solidFill>
              <a:latin typeface="Montserrat" pitchFamily="2" charset="77"/>
              <a:ea typeface="Montserrat Semi" charset="0"/>
              <a:cs typeface="Montserrat Semi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57200" y="1310640"/>
            <a:ext cx="11322908" cy="4495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890A773-0CA1-0140-9F3A-3BA494AD175D}"/>
              </a:ext>
            </a:extLst>
          </p:cNvPr>
          <p:cNvSpPr txBox="1"/>
          <p:nvPr/>
        </p:nvSpPr>
        <p:spPr>
          <a:xfrm>
            <a:off x="6863158" y="3404943"/>
            <a:ext cx="1648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chemeClr val="bg1">
                    <a:lumMod val="95000"/>
                  </a:schemeClr>
                </a:solidFill>
                <a:latin typeface="Montserrat Light" pitchFamily="2" charset="77"/>
              </a:rPr>
              <a:t>Interpretation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6EBEC3A-73B8-E447-A01C-4AA130FC808B}"/>
              </a:ext>
            </a:extLst>
          </p:cNvPr>
          <p:cNvSpPr txBox="1"/>
          <p:nvPr/>
        </p:nvSpPr>
        <p:spPr>
          <a:xfrm>
            <a:off x="5765369" y="1757365"/>
            <a:ext cx="5778931" cy="3838536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wrap="square" rtlCol="0" anchor="ctr">
            <a:noAutofit/>
          </a:bodyPr>
          <a:lstStyle/>
          <a:p>
            <a:endParaRPr lang="de-AT" sz="2800" dirty="0">
              <a:solidFill>
                <a:srgbClr val="65C2C2"/>
              </a:solidFill>
              <a:latin typeface="Montserrat Light" pitchFamily="2" charset="77"/>
            </a:endParaRPr>
          </a:p>
          <a:p>
            <a:r>
              <a:rPr lang="de-AT" sz="2800" dirty="0" err="1">
                <a:solidFill>
                  <a:srgbClr val="65C2C2"/>
                </a:solidFill>
                <a:latin typeface="Montserrat Light" pitchFamily="2" charset="77"/>
              </a:rPr>
              <a:t>Graphic</a:t>
            </a:r>
            <a:r>
              <a:rPr lang="de-AT" sz="2800" dirty="0">
                <a:solidFill>
                  <a:srgbClr val="65C2C2"/>
                </a:solidFill>
                <a:latin typeface="Montserrat Light" pitchFamily="2" charset="77"/>
              </a:rPr>
              <a:t> Writing </a:t>
            </a:r>
            <a:r>
              <a:rPr lang="en" sz="2800" dirty="0">
                <a:solidFill>
                  <a:srgbClr val="000000"/>
                </a:solidFill>
                <a:latin typeface="Montserrat Light" pitchFamily="2" charset="77"/>
              </a:rPr>
              <a:t> contains</a:t>
            </a:r>
            <a:br>
              <a:rPr lang="en" sz="2800" dirty="0">
                <a:solidFill>
                  <a:srgbClr val="000000"/>
                </a:solidFill>
                <a:latin typeface="Montserrat Light" pitchFamily="2" charset="77"/>
              </a:rPr>
            </a:br>
            <a:br>
              <a:rPr lang="en" sz="2800" dirty="0">
                <a:solidFill>
                  <a:srgbClr val="000000"/>
                </a:solidFill>
                <a:latin typeface="Montserrat Light" pitchFamily="2" charset="77"/>
              </a:rPr>
            </a:br>
            <a:r>
              <a:rPr lang="en" sz="2400" dirty="0">
                <a:solidFill>
                  <a:srgbClr val="000000"/>
                </a:solidFill>
                <a:latin typeface="Montserrat Light" pitchFamily="2" charset="77"/>
              </a:rPr>
              <a:t>A meaningful title</a:t>
            </a:r>
            <a:br>
              <a:rPr lang="en" sz="2400" dirty="0">
                <a:solidFill>
                  <a:srgbClr val="000000"/>
                </a:solidFill>
                <a:latin typeface="Montserrat Light" pitchFamily="2" charset="77"/>
              </a:rPr>
            </a:br>
            <a:r>
              <a:rPr lang="en" sz="2400" dirty="0">
                <a:solidFill>
                  <a:srgbClr val="000000"/>
                </a:solidFill>
                <a:latin typeface="Montserrat Light" pitchFamily="2" charset="77"/>
              </a:rPr>
              <a:t>A bold introduction with a main message</a:t>
            </a:r>
            <a:br>
              <a:rPr lang="en" sz="2400" dirty="0">
                <a:solidFill>
                  <a:srgbClr val="000000"/>
                </a:solidFill>
                <a:latin typeface="Montserrat Light" pitchFamily="2" charset="77"/>
              </a:rPr>
            </a:br>
            <a:r>
              <a:rPr lang="en" sz="2400" dirty="0">
                <a:solidFill>
                  <a:srgbClr val="000000"/>
                </a:solidFill>
                <a:latin typeface="Montserrat Light" pitchFamily="2" charset="77"/>
              </a:rPr>
              <a:t>Paragraphs &amp; subheadings as content sections</a:t>
            </a:r>
            <a:br>
              <a:rPr lang="en" sz="2400" dirty="0">
                <a:solidFill>
                  <a:srgbClr val="000000"/>
                </a:solidFill>
                <a:latin typeface="Montserrat Light" pitchFamily="2" charset="77"/>
              </a:rPr>
            </a:br>
            <a:r>
              <a:rPr lang="en" sz="2400" dirty="0">
                <a:solidFill>
                  <a:srgbClr val="000000"/>
                </a:solidFill>
                <a:latin typeface="Montserrat Light" pitchFamily="2" charset="77"/>
              </a:rPr>
              <a:t>Highlighted keywords</a:t>
            </a:r>
            <a:br>
              <a:rPr lang="en" sz="2400" dirty="0">
                <a:solidFill>
                  <a:srgbClr val="000000"/>
                </a:solidFill>
                <a:latin typeface="Montserrat Light" pitchFamily="2" charset="77"/>
              </a:rPr>
            </a:br>
            <a:r>
              <a:rPr lang="en" sz="2400" dirty="0">
                <a:solidFill>
                  <a:srgbClr val="000000"/>
                </a:solidFill>
                <a:latin typeface="Montserrat Light" pitchFamily="2" charset="77"/>
              </a:rPr>
              <a:t>A conscious decision to align the text</a:t>
            </a:r>
            <a:br>
              <a:rPr lang="en" sz="2400" dirty="0">
                <a:solidFill>
                  <a:srgbClr val="000000"/>
                </a:solidFill>
                <a:latin typeface="Montserrat Light" pitchFamily="2" charset="77"/>
              </a:rPr>
            </a:br>
            <a:r>
              <a:rPr lang="en" sz="2400" dirty="0">
                <a:solidFill>
                  <a:srgbClr val="000000"/>
                </a:solidFill>
                <a:latin typeface="Montserrat Light" pitchFamily="2" charset="77"/>
              </a:rPr>
              <a:t>A suitable line length.</a:t>
            </a:r>
            <a:endParaRPr lang="de-AT" sz="240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dirty="0">
              <a:solidFill>
                <a:schemeClr val="bg1">
                  <a:lumMod val="50000"/>
                </a:schemeClr>
              </a:solidFill>
              <a:latin typeface="Montserrat Light" pitchFamily="2" charset="77"/>
              <a:ea typeface="Montserrat Light" charset="0"/>
              <a:cs typeface="Montserrat Light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dirty="0">
              <a:solidFill>
                <a:schemeClr val="bg1">
                  <a:lumMod val="50000"/>
                </a:schemeClr>
              </a:solidFill>
              <a:latin typeface="Montserrat Light" pitchFamily="2" charset="77"/>
              <a:ea typeface="Montserrat Light" charset="0"/>
              <a:cs typeface="Montserrat Light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dirty="0">
              <a:solidFill>
                <a:schemeClr val="bg1">
                  <a:lumMod val="50000"/>
                </a:schemeClr>
              </a:solidFill>
              <a:latin typeface="Montserrat Light" pitchFamily="2" charset="77"/>
              <a:ea typeface="Montserrat Light" charset="0"/>
              <a:cs typeface="Montserrat Light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sz="1400" dirty="0">
              <a:solidFill>
                <a:schemeClr val="bg1">
                  <a:lumMod val="50000"/>
                </a:schemeClr>
              </a:solidFill>
              <a:latin typeface="Montserrat Light" pitchFamily="2" charset="77"/>
              <a:ea typeface="Montserrat Light" charset="0"/>
              <a:cs typeface="Montserrat Light" charset="0"/>
            </a:endParaRPr>
          </a:p>
        </p:txBody>
      </p:sp>
      <p:pic>
        <p:nvPicPr>
          <p:cNvPr id="3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F589F0D-370F-4046-9519-7219E0B78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00000">
            <a:off x="443346" y="2761286"/>
            <a:ext cx="4710545" cy="284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05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957889" y="734613"/>
            <a:ext cx="5822220" cy="345988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267C92"/>
                </a:solidFill>
                <a:latin typeface="Arial Black" charset="0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>
                <a:solidFill>
                  <a:srgbClr val="347C92"/>
                </a:solidFill>
                <a:latin typeface="Montserrat" pitchFamily="2" charset="77"/>
                <a:ea typeface="Montserrat Semi" charset="0"/>
                <a:cs typeface="Montserrat Semi" charset="0"/>
              </a:rPr>
              <a:t>DONE!</a:t>
            </a:r>
            <a:endParaRPr lang="en-US" sz="2400" b="1" cap="all" baseline="0" dirty="0">
              <a:solidFill>
                <a:srgbClr val="347C92"/>
              </a:solidFill>
              <a:latin typeface="Montserrat" pitchFamily="2" charset="77"/>
              <a:ea typeface="Montserrat Semi" charset="0"/>
              <a:cs typeface="Montserrat Semi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57200" y="1310640"/>
            <a:ext cx="11322908" cy="4495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890A773-0CA1-0140-9F3A-3BA494AD175D}"/>
              </a:ext>
            </a:extLst>
          </p:cNvPr>
          <p:cNvSpPr txBox="1"/>
          <p:nvPr/>
        </p:nvSpPr>
        <p:spPr>
          <a:xfrm>
            <a:off x="6863158" y="3404943"/>
            <a:ext cx="1648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chemeClr val="bg1">
                    <a:lumMod val="95000"/>
                  </a:schemeClr>
                </a:solidFill>
                <a:latin typeface="Montserrat Light" pitchFamily="2" charset="77"/>
              </a:rPr>
              <a:t>Interpretation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6EBEC3A-73B8-E447-A01C-4AA130FC808B}"/>
              </a:ext>
            </a:extLst>
          </p:cNvPr>
          <p:cNvSpPr txBox="1"/>
          <p:nvPr/>
        </p:nvSpPr>
        <p:spPr>
          <a:xfrm>
            <a:off x="3735092" y="1967904"/>
            <a:ext cx="5424406" cy="3838536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AT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Have</a:t>
            </a:r>
            <a:r>
              <a:rPr lang="de-AT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 </a:t>
            </a:r>
            <a:r>
              <a:rPr lang="de-AT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fun</a:t>
            </a:r>
            <a:r>
              <a:rPr lang="de-AT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 </a:t>
            </a:r>
            <a:r>
              <a:rPr lang="de-AT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designing</a:t>
            </a:r>
            <a:r>
              <a:rPr lang="de-AT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 </a:t>
            </a:r>
            <a:r>
              <a:rPr lang="de-AT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your</a:t>
            </a:r>
            <a:r>
              <a:rPr lang="de-AT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 </a:t>
            </a:r>
            <a:r>
              <a:rPr lang="de-AT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information</a:t>
            </a:r>
            <a:r>
              <a:rPr lang="de-AT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/>
              </a:rPr>
              <a:t>!</a:t>
            </a:r>
            <a:endParaRPr lang="en-US"/>
          </a:p>
          <a:p>
            <a:endParaRPr lang="de-AT" sz="2800" dirty="0">
              <a:solidFill>
                <a:schemeClr val="bg1">
                  <a:lumMod val="50000"/>
                </a:schemeClr>
              </a:solidFill>
              <a:latin typeface="Montserrat Light" pitchFamily="2" charset="77"/>
              <a:ea typeface="Montserrat Light" charset="0"/>
              <a:cs typeface="Montserrat Light" charset="0"/>
            </a:endParaRPr>
          </a:p>
          <a:p>
            <a:endParaRPr lang="de-AT" sz="2000" dirty="0">
              <a:solidFill>
                <a:schemeClr val="bg1">
                  <a:lumMod val="50000"/>
                </a:schemeClr>
              </a:solidFill>
              <a:latin typeface="Montserrat Light" pitchFamily="2" charset="77"/>
              <a:ea typeface="Montserrat Light" charset="0"/>
              <a:cs typeface="Montserrat Light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C90073C-49A5-9549-AB63-D5216B4BB30D}"/>
              </a:ext>
            </a:extLst>
          </p:cNvPr>
          <p:cNvSpPr/>
          <p:nvPr/>
        </p:nvSpPr>
        <p:spPr>
          <a:xfrm>
            <a:off x="3471621" y="2419596"/>
            <a:ext cx="108488" cy="2309247"/>
          </a:xfrm>
          <a:prstGeom prst="rect">
            <a:avLst/>
          </a:prstGeom>
          <a:solidFill>
            <a:srgbClr val="347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5800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marterPath_Presentation_Template_20171002" id="{C3B3B7E0-6841-7C4B-A850-530B1655891F}" vid="{CC5CD7CE-24FB-8B49-9C8B-AA603262CA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5C857937AC9B48883B1D83851D2B84" ma:contentTypeVersion="8" ma:contentTypeDescription="Create a new document." ma:contentTypeScope="" ma:versionID="9b37bf20cf53ced3820148c7e5cb17ed">
  <xsd:schema xmlns:xsd="http://www.w3.org/2001/XMLSchema" xmlns:xs="http://www.w3.org/2001/XMLSchema" xmlns:p="http://schemas.microsoft.com/office/2006/metadata/properties" xmlns:ns2="26ac46cb-2010-4032-8433-619a42caceec" xmlns:ns3="798baea7-f420-432a-90c4-1864764ae58a" targetNamespace="http://schemas.microsoft.com/office/2006/metadata/properties" ma:root="true" ma:fieldsID="7e6940fe0796a8f8bd7d53824946212e" ns2:_="" ns3:_="">
    <xsd:import namespace="26ac46cb-2010-4032-8433-619a42caceec"/>
    <xsd:import namespace="798baea7-f420-432a-90c4-1864764ae5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ac46cb-2010-4032-8433-619a42cace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8baea7-f420-432a-90c4-1864764ae58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5D06586-EA80-45F6-AFC6-8F22811393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152BF3-2700-483C-9CBE-50BD7E8F68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ac46cb-2010-4032-8433-619a42caceec"/>
    <ds:schemaRef ds:uri="798baea7-f420-432a-90c4-1864764ae5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D89E35-D60B-4F14-AFA7-28500DB82A1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SmarterPath_Presentation_Template_20171002</Template>
  <TotalTime>0</TotalTime>
  <Words>55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Office-Design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Christopher Boeckelmann</dc:creator>
  <cp:lastModifiedBy>Kerstin Schachinger</cp:lastModifiedBy>
  <cp:revision>149</cp:revision>
  <cp:lastPrinted>2018-07-18T22:51:29Z</cp:lastPrinted>
  <dcterms:created xsi:type="dcterms:W3CDTF">2018-02-12T16:50:17Z</dcterms:created>
  <dcterms:modified xsi:type="dcterms:W3CDTF">2018-11-26T09:39:46Z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0x010100655C857937AC9B48883B1D83851D2B84</vt:lpwstr>
  </property>
</Properties>
</file>